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319" r:id="rId4"/>
    <p:sldId id="301" r:id="rId5"/>
    <p:sldId id="305" r:id="rId6"/>
    <p:sldId id="258" r:id="rId7"/>
    <p:sldId id="308" r:id="rId8"/>
    <p:sldId id="317" r:id="rId9"/>
    <p:sldId id="320" r:id="rId10"/>
    <p:sldId id="321" r:id="rId11"/>
    <p:sldId id="306" r:id="rId12"/>
    <p:sldId id="338" r:id="rId13"/>
    <p:sldId id="339" r:id="rId14"/>
    <p:sldId id="340" r:id="rId15"/>
    <p:sldId id="312" r:id="rId16"/>
    <p:sldId id="323" r:id="rId17"/>
    <p:sldId id="324" r:id="rId18"/>
    <p:sldId id="315" r:id="rId19"/>
    <p:sldId id="260" r:id="rId20"/>
    <p:sldId id="313" r:id="rId21"/>
    <p:sldId id="325" r:id="rId22"/>
    <p:sldId id="326" r:id="rId23"/>
    <p:sldId id="327" r:id="rId24"/>
    <p:sldId id="328" r:id="rId25"/>
    <p:sldId id="282" r:id="rId26"/>
    <p:sldId id="334" r:id="rId27"/>
    <p:sldId id="329" r:id="rId28"/>
    <p:sldId id="333" r:id="rId29"/>
    <p:sldId id="330" r:id="rId30"/>
    <p:sldId id="331" r:id="rId31"/>
    <p:sldId id="332" r:id="rId32"/>
    <p:sldId id="33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74"/>
    <p:restoredTop sz="94674"/>
  </p:normalViewPr>
  <p:slideViewPr>
    <p:cSldViewPr snapToGrid="0" snapToObjects="1">
      <p:cViewPr varScale="1">
        <p:scale>
          <a:sx n="128" d="100"/>
          <a:sy n="128" d="100"/>
        </p:scale>
        <p:origin x="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Rustcon ppt 模版_画板 1 副本 3.jpg" descr="Rustcon ppt 模版_画板 1 副本 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31"/>
            <a:ext cx="12192000" cy="6857338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07307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  <p:sldLayoutId id="2147483669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904FD-744E-F34C-A130-663952D1D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8209" y="1964267"/>
            <a:ext cx="7601916" cy="2421464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Improving web app</a:t>
            </a:r>
            <a:br>
              <a:rPr lang="en-US" cap="none" dirty="0"/>
            </a:br>
            <a:r>
              <a:rPr lang="en-US" cap="none" dirty="0"/>
              <a:t>with</a:t>
            </a:r>
            <a:br>
              <a:rPr lang="en-US" cap="none" dirty="0"/>
            </a:br>
            <a:r>
              <a:rPr lang="en-US" cap="none" dirty="0"/>
              <a:t>Rust and WebAssembly</a:t>
            </a:r>
            <a:endParaRPr lang="ru-RU" cap="none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D32B3F30-0C77-BA46-B840-034A01B0ACDF}"/>
              </a:ext>
            </a:extLst>
          </p:cNvPr>
          <p:cNvSpPr txBox="1">
            <a:spLocks/>
          </p:cNvSpPr>
          <p:nvPr/>
        </p:nvSpPr>
        <p:spPr>
          <a:xfrm>
            <a:off x="4089193" y="5128591"/>
            <a:ext cx="6539947" cy="1083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ILYA BARYSHNIKOV</a:t>
            </a:r>
          </a:p>
          <a:p>
            <a:pPr algn="ctr"/>
            <a:r>
              <a:rPr lang="en-US" sz="2400" dirty="0"/>
              <a:t>2019.04.20</a:t>
            </a:r>
          </a:p>
        </p:txBody>
      </p:sp>
    </p:spTree>
    <p:extLst>
      <p:ext uri="{BB962C8B-B14F-4D97-AF65-F5344CB8AC3E}">
        <p14:creationId xmlns:p14="http://schemas.microsoft.com/office/powerpoint/2010/main" val="1371906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3205C-7485-8243-954E-78C7772B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627"/>
            <a:ext cx="12192000" cy="372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87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5286-5597-A446-B028-4050BC4E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Data description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9AA4E2-0B8C-D144-B3FE-34AF52058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4577" y="2144459"/>
            <a:ext cx="5522844" cy="256908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000" dirty="0"/>
              <a:t>In:     3 arrays, 60 000 total length</a:t>
            </a:r>
          </a:p>
          <a:p>
            <a:pPr marL="0" indent="0">
              <a:buNone/>
            </a:pPr>
            <a:r>
              <a:rPr lang="en-US" sz="3000" dirty="0"/>
              <a:t>Out:  2 arrays, 30 000 total length</a:t>
            </a:r>
          </a:p>
        </p:txBody>
      </p:sp>
    </p:spTree>
    <p:extLst>
      <p:ext uri="{BB962C8B-B14F-4D97-AF65-F5344CB8AC3E}">
        <p14:creationId xmlns:p14="http://schemas.microsoft.com/office/powerpoint/2010/main" val="2166661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5286-5597-A446-B028-4050BC4E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What I measured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9AA4E2-0B8C-D144-B3FE-34AF52058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3077" y="2182283"/>
            <a:ext cx="7765843" cy="24934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000" dirty="0"/>
              <a:t>JS:           computation</a:t>
            </a:r>
          </a:p>
          <a:p>
            <a:pPr marL="0" indent="0">
              <a:buNone/>
            </a:pPr>
            <a:r>
              <a:rPr lang="en-US" sz="3000" dirty="0"/>
              <a:t>WASM:  computation + data transfer overhead</a:t>
            </a:r>
          </a:p>
          <a:p>
            <a:pPr marL="0" indent="0">
              <a:buNone/>
            </a:pPr>
            <a:endParaRPr lang="en-US" sz="3000" dirty="0"/>
          </a:p>
          <a:p>
            <a:pPr marL="0" indent="0" algn="ctr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883354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5286-5597-A446-B028-4050BC4E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What I measured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9AA4E2-0B8C-D144-B3FE-34AF52058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3077" y="2182283"/>
            <a:ext cx="7765843" cy="24934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000" dirty="0"/>
              <a:t>JS:           computation</a:t>
            </a:r>
          </a:p>
          <a:p>
            <a:pPr marL="0" indent="0">
              <a:buNone/>
            </a:pPr>
            <a:r>
              <a:rPr lang="en-US" sz="3000" dirty="0"/>
              <a:t>WASM:  computation + data transfer overhead</a:t>
            </a:r>
          </a:p>
          <a:p>
            <a:pPr marL="0" indent="0">
              <a:buNone/>
            </a:pPr>
            <a:endParaRPr lang="en-US" sz="3000" dirty="0"/>
          </a:p>
          <a:p>
            <a:pPr marL="0" indent="0" algn="ctr">
              <a:buNone/>
            </a:pPr>
            <a:r>
              <a:rPr lang="en-US" sz="3000" dirty="0"/>
              <a:t>Looks unfair…</a:t>
            </a:r>
          </a:p>
        </p:txBody>
      </p:sp>
    </p:spTree>
    <p:extLst>
      <p:ext uri="{BB962C8B-B14F-4D97-AF65-F5344CB8AC3E}">
        <p14:creationId xmlns:p14="http://schemas.microsoft.com/office/powerpoint/2010/main" val="599600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5286-5597-A446-B028-4050BC4E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What I measured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9AA4E2-0B8C-D144-B3FE-34AF52058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3077" y="2182283"/>
            <a:ext cx="7765843" cy="24934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000" dirty="0"/>
              <a:t>JS:           computation</a:t>
            </a:r>
          </a:p>
          <a:p>
            <a:pPr marL="0" indent="0">
              <a:buNone/>
            </a:pPr>
            <a:r>
              <a:rPr lang="en-US" sz="3000" dirty="0"/>
              <a:t>WASM:  computation + data transfer overhead</a:t>
            </a:r>
          </a:p>
          <a:p>
            <a:pPr marL="0" indent="0">
              <a:buNone/>
            </a:pPr>
            <a:endParaRPr lang="en-US" sz="3000" dirty="0"/>
          </a:p>
          <a:p>
            <a:pPr marL="0" indent="0" algn="ctr">
              <a:buNone/>
            </a:pPr>
            <a:r>
              <a:rPr lang="en-US" sz="3000" dirty="0"/>
              <a:t>Looks unfair… but still faster!</a:t>
            </a:r>
          </a:p>
        </p:txBody>
      </p:sp>
    </p:spTree>
    <p:extLst>
      <p:ext uri="{BB962C8B-B14F-4D97-AF65-F5344CB8AC3E}">
        <p14:creationId xmlns:p14="http://schemas.microsoft.com/office/powerpoint/2010/main" val="2180914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5286-5597-A446-B028-4050BC4ED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Performance gains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3BD7F-BE59-574A-93A1-1464D0A9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000" dirty="0"/>
              <a:t>x2                                                   x1.3</a:t>
            </a:r>
          </a:p>
          <a:p>
            <a:pPr marL="0" indent="0" algn="ctr">
              <a:buNone/>
            </a:pPr>
            <a:r>
              <a:rPr lang="en-US" sz="3000" dirty="0"/>
              <a:t>development build                          production build</a:t>
            </a:r>
          </a:p>
        </p:txBody>
      </p:sp>
    </p:spTree>
    <p:extLst>
      <p:ext uri="{BB962C8B-B14F-4D97-AF65-F5344CB8AC3E}">
        <p14:creationId xmlns:p14="http://schemas.microsoft.com/office/powerpoint/2010/main" val="723126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5286-5597-A446-B028-4050BC4ED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Performance gains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3BD7F-BE59-574A-93A1-1464D0A9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buFontTx/>
              <a:buChar char="-"/>
            </a:pPr>
            <a:r>
              <a:rPr lang="en-US" sz="3000" dirty="0"/>
              <a:t>Most desktop browsers are around x1.3</a:t>
            </a:r>
          </a:p>
          <a:p>
            <a:pPr>
              <a:buFontTx/>
              <a:buChar char="-"/>
            </a:pPr>
            <a:r>
              <a:rPr lang="en-US" sz="3000" dirty="0"/>
              <a:t>Safari on </a:t>
            </a:r>
            <a:r>
              <a:rPr lang="en-US" sz="3000" dirty="0" err="1"/>
              <a:t>ipad</a:t>
            </a:r>
            <a:r>
              <a:rPr lang="en-US" sz="3000" dirty="0"/>
              <a:t> is x0.8</a:t>
            </a:r>
          </a:p>
          <a:p>
            <a:pPr>
              <a:buFontTx/>
              <a:buChar char="-"/>
            </a:pPr>
            <a:r>
              <a:rPr lang="en-US" sz="3000" dirty="0"/>
              <a:t>Edge is x6</a:t>
            </a:r>
          </a:p>
        </p:txBody>
      </p:sp>
    </p:spTree>
    <p:extLst>
      <p:ext uri="{BB962C8B-B14F-4D97-AF65-F5344CB8AC3E}">
        <p14:creationId xmlns:p14="http://schemas.microsoft.com/office/powerpoint/2010/main" val="2586105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5286-5597-A446-B028-4050BC4ED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improve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3BD7F-BE59-574A-93A1-1464D0A9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buFontTx/>
              <a:buChar char="-"/>
            </a:pPr>
            <a:r>
              <a:rPr lang="en-US" sz="3000" dirty="0"/>
              <a:t>Keep state on the </a:t>
            </a:r>
            <a:r>
              <a:rPr lang="en-US" sz="3000" dirty="0" err="1"/>
              <a:t>wasm</a:t>
            </a:r>
            <a:r>
              <a:rPr lang="en-US" sz="3000" dirty="0"/>
              <a:t> side</a:t>
            </a:r>
          </a:p>
          <a:p>
            <a:pPr>
              <a:buFontTx/>
              <a:buChar char="-"/>
            </a:pPr>
            <a:r>
              <a:rPr lang="en-US" sz="3000" dirty="0"/>
              <a:t>Create JS typed arrays directly from WebAssembly memory</a:t>
            </a:r>
          </a:p>
        </p:txBody>
      </p:sp>
    </p:spTree>
    <p:extLst>
      <p:ext uri="{BB962C8B-B14F-4D97-AF65-F5344CB8AC3E}">
        <p14:creationId xmlns:p14="http://schemas.microsoft.com/office/powerpoint/2010/main" val="350666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5286-5597-A446-B028-4050BC4E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928283"/>
            <a:ext cx="10131425" cy="3001433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But it’s a small case,</a:t>
            </a:r>
            <a:br>
              <a:rPr lang="en-US" cap="none" dirty="0"/>
            </a:br>
            <a:r>
              <a:rPr lang="en-US" cap="none" dirty="0"/>
              <a:t>it takes only 2ms</a:t>
            </a:r>
            <a:endParaRPr lang="ru-RU" cap="none" dirty="0"/>
          </a:p>
        </p:txBody>
      </p:sp>
    </p:spTree>
    <p:extLst>
      <p:ext uri="{BB962C8B-B14F-4D97-AF65-F5344CB8AC3E}">
        <p14:creationId xmlns:p14="http://schemas.microsoft.com/office/powerpoint/2010/main" val="3352325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5286-5597-A446-B028-4050BC4E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01487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Selecting objects</a:t>
            </a:r>
            <a:endParaRPr lang="ru-RU" dirty="0"/>
          </a:p>
        </p:txBody>
      </p:sp>
      <p:pic>
        <p:nvPicPr>
          <p:cNvPr id="10" name="picker">
            <a:hlinkClick r:id="" action="ppaction://media"/>
            <a:extLst>
              <a:ext uri="{FF2B5EF4-FFF2-40B4-BE49-F238E27FC236}">
                <a16:creationId xmlns:a16="http://schemas.microsoft.com/office/drawing/2014/main" id="{DA6634A8-30E0-0149-8D4E-5ED69542455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61457" y="2065867"/>
            <a:ext cx="6380111" cy="3963219"/>
          </a:xfrm>
        </p:spPr>
      </p:pic>
    </p:spTree>
    <p:extLst>
      <p:ext uri="{BB962C8B-B14F-4D97-AF65-F5344CB8AC3E}">
        <p14:creationId xmlns:p14="http://schemas.microsoft.com/office/powerpoint/2010/main" val="153988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5286-5597-A446-B028-4050BC4E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498347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About me</a:t>
            </a:r>
            <a:endParaRPr lang="ru-RU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7201B4C2-D3D7-ED40-8E38-C25C9579F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2569081"/>
          </a:xfrm>
        </p:spPr>
        <p:txBody>
          <a:bodyPr anchor="ctr">
            <a:normAutofit/>
          </a:bodyPr>
          <a:lstStyle/>
          <a:p>
            <a:pPr>
              <a:buFontTx/>
              <a:buChar char="-"/>
            </a:pPr>
            <a:r>
              <a:rPr lang="en-US" sz="3000" dirty="0"/>
              <a:t>I work in Align Technology</a:t>
            </a:r>
          </a:p>
          <a:p>
            <a:pPr>
              <a:buFontTx/>
              <a:buChar char="-"/>
            </a:pPr>
            <a:r>
              <a:rPr lang="en-US" sz="3000" dirty="0"/>
              <a:t>previously, JavaScript developer</a:t>
            </a:r>
            <a:endParaRPr lang="ru-RU" sz="3000" dirty="0"/>
          </a:p>
          <a:p>
            <a:pPr>
              <a:buFontTx/>
              <a:buChar char="-"/>
            </a:pPr>
            <a:r>
              <a:rPr lang="en-US" sz="3000" dirty="0"/>
              <a:t>I use Rust and WebAssembly at work</a:t>
            </a:r>
          </a:p>
        </p:txBody>
      </p:sp>
    </p:spTree>
    <p:extLst>
      <p:ext uri="{BB962C8B-B14F-4D97-AF65-F5344CB8AC3E}">
        <p14:creationId xmlns:p14="http://schemas.microsoft.com/office/powerpoint/2010/main" val="1784672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3BD7F-BE59-574A-93A1-1464D0A95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552" y="1604433"/>
            <a:ext cx="7364895" cy="3649133"/>
          </a:xfrm>
        </p:spPr>
        <p:txBody>
          <a:bodyPr anchor="ctr">
            <a:normAutofit/>
          </a:bodyPr>
          <a:lstStyle/>
          <a:p>
            <a:pPr>
              <a:buFontTx/>
              <a:buChar char="-"/>
            </a:pPr>
            <a:r>
              <a:rPr lang="en-US" sz="3600" dirty="0"/>
              <a:t>Time limit per frame is 16ms</a:t>
            </a:r>
          </a:p>
          <a:p>
            <a:pPr>
              <a:buFontTx/>
              <a:buChar char="-"/>
            </a:pPr>
            <a:r>
              <a:rPr lang="en-US" sz="3600" dirty="0"/>
              <a:t>Selection takes 4ms</a:t>
            </a:r>
          </a:p>
          <a:p>
            <a:pPr>
              <a:buFontTx/>
              <a:buChar char="-"/>
            </a:pPr>
            <a:r>
              <a:rPr lang="en-US" sz="3600" dirty="0"/>
              <a:t>It’s 25% of time!</a:t>
            </a:r>
          </a:p>
        </p:txBody>
      </p:sp>
    </p:spTree>
    <p:extLst>
      <p:ext uri="{BB962C8B-B14F-4D97-AF65-F5344CB8AC3E}">
        <p14:creationId xmlns:p14="http://schemas.microsoft.com/office/powerpoint/2010/main" val="1958967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5286-5597-A446-B028-4050BC4E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299" y="655615"/>
            <a:ext cx="6629399" cy="1456267"/>
          </a:xfrm>
        </p:spPr>
        <p:txBody>
          <a:bodyPr/>
          <a:lstStyle/>
          <a:p>
            <a:pPr algn="ctr"/>
            <a:r>
              <a:rPr lang="en-US" dirty="0"/>
              <a:t>Real impact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3BD7F-BE59-574A-93A1-1464D0A95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2639" y="2111882"/>
            <a:ext cx="7066721" cy="2680252"/>
          </a:xfrm>
        </p:spPr>
        <p:txBody>
          <a:bodyPr anchor="ctr">
            <a:normAutofit/>
          </a:bodyPr>
          <a:lstStyle/>
          <a:p>
            <a:pPr>
              <a:buFontTx/>
              <a:buChar char="-"/>
            </a:pPr>
            <a:r>
              <a:rPr lang="en-US" sz="3000" dirty="0"/>
              <a:t>Better FPS in some cases</a:t>
            </a:r>
          </a:p>
          <a:p>
            <a:pPr>
              <a:buFontTx/>
              <a:buChar char="-"/>
            </a:pPr>
            <a:r>
              <a:rPr lang="en-US" sz="3000" dirty="0"/>
              <a:t>Less GC</a:t>
            </a:r>
          </a:p>
          <a:p>
            <a:pPr>
              <a:buFontTx/>
              <a:buChar char="-"/>
            </a:pPr>
            <a:r>
              <a:rPr lang="en-US" sz="3000" dirty="0"/>
              <a:t>Deliver more features!</a:t>
            </a:r>
          </a:p>
        </p:txBody>
      </p:sp>
    </p:spTree>
    <p:extLst>
      <p:ext uri="{BB962C8B-B14F-4D97-AF65-F5344CB8AC3E}">
        <p14:creationId xmlns:p14="http://schemas.microsoft.com/office/powerpoint/2010/main" val="3842607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5286-5597-A446-B028-4050BC4E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299" y="655615"/>
            <a:ext cx="6629399" cy="1456267"/>
          </a:xfrm>
        </p:spPr>
        <p:txBody>
          <a:bodyPr/>
          <a:lstStyle/>
          <a:p>
            <a:pPr algn="ctr"/>
            <a:r>
              <a:rPr lang="en-US" dirty="0"/>
              <a:t>Downsides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3BD7F-BE59-574A-93A1-1464D0A95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2639" y="2399563"/>
            <a:ext cx="7066721" cy="2058873"/>
          </a:xfrm>
        </p:spPr>
        <p:txBody>
          <a:bodyPr anchor="ctr">
            <a:normAutofit/>
          </a:bodyPr>
          <a:lstStyle/>
          <a:p>
            <a:pPr>
              <a:buFontTx/>
              <a:buChar char="-"/>
            </a:pPr>
            <a:r>
              <a:rPr lang="en-US" sz="3000" dirty="0"/>
              <a:t>Higher complexity</a:t>
            </a:r>
          </a:p>
          <a:p>
            <a:pPr>
              <a:buFontTx/>
              <a:buChar char="-"/>
            </a:pPr>
            <a:r>
              <a:rPr lang="en-US" sz="3000" dirty="0"/>
              <a:t>Browser support</a:t>
            </a:r>
          </a:p>
        </p:txBody>
      </p:sp>
    </p:spTree>
    <p:extLst>
      <p:ext uri="{BB962C8B-B14F-4D97-AF65-F5344CB8AC3E}">
        <p14:creationId xmlns:p14="http://schemas.microsoft.com/office/powerpoint/2010/main" val="3836433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3BD7F-BE59-574A-93A1-1464D0A95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2639" y="2399563"/>
            <a:ext cx="7066721" cy="20588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wasm2js</a:t>
            </a:r>
          </a:p>
        </p:txBody>
      </p:sp>
    </p:spTree>
    <p:extLst>
      <p:ext uri="{BB962C8B-B14F-4D97-AF65-F5344CB8AC3E}">
        <p14:creationId xmlns:p14="http://schemas.microsoft.com/office/powerpoint/2010/main" val="3900145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747ED9-C4DE-384E-8D2B-2F9FC65F4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255" y="0"/>
            <a:ext cx="7477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55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3BD7F-BE59-574A-93A1-1464D0A95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7831" y="2785533"/>
            <a:ext cx="5496338" cy="128693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 err="1"/>
              <a:t>wasm</a:t>
            </a:r>
            <a:r>
              <a:rPr lang="en-US" sz="3600" dirty="0"/>
              <a:t>-pack</a:t>
            </a:r>
          </a:p>
        </p:txBody>
      </p:sp>
    </p:spTree>
    <p:extLst>
      <p:ext uri="{BB962C8B-B14F-4D97-AF65-F5344CB8AC3E}">
        <p14:creationId xmlns:p14="http://schemas.microsoft.com/office/powerpoint/2010/main" val="1933338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5286-5597-A446-B028-4050BC4ED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Quality control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3BD7F-BE59-574A-93A1-1464D0A9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Tx/>
              <a:buChar char="-"/>
            </a:pPr>
            <a:r>
              <a:rPr lang="en-US" sz="3000" dirty="0" err="1"/>
              <a:t>wasm</a:t>
            </a:r>
            <a:r>
              <a:rPr lang="en-US" sz="3000" dirty="0"/>
              <a:t>-pack test</a:t>
            </a:r>
          </a:p>
        </p:txBody>
      </p:sp>
    </p:spTree>
    <p:extLst>
      <p:ext uri="{BB962C8B-B14F-4D97-AF65-F5344CB8AC3E}">
        <p14:creationId xmlns:p14="http://schemas.microsoft.com/office/powerpoint/2010/main" val="31837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5286-5597-A446-B028-4050BC4ED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Quality control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3BD7F-BE59-574A-93A1-1464D0A9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Tx/>
              <a:buChar char="-"/>
            </a:pPr>
            <a:r>
              <a:rPr lang="en-US" sz="3000" dirty="0" err="1"/>
              <a:t>wasm</a:t>
            </a:r>
            <a:r>
              <a:rPr lang="en-US" sz="3000" dirty="0"/>
              <a:t>-pack test</a:t>
            </a:r>
          </a:p>
          <a:p>
            <a:pPr>
              <a:buFontTx/>
              <a:buChar char="-"/>
            </a:pPr>
            <a:r>
              <a:rPr lang="en-US" sz="3000" dirty="0"/>
              <a:t>cargo test</a:t>
            </a:r>
          </a:p>
        </p:txBody>
      </p:sp>
    </p:spTree>
    <p:extLst>
      <p:ext uri="{BB962C8B-B14F-4D97-AF65-F5344CB8AC3E}">
        <p14:creationId xmlns:p14="http://schemas.microsoft.com/office/powerpoint/2010/main" val="3855529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5286-5597-A446-B028-4050BC4ED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Quality control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3BD7F-BE59-574A-93A1-1464D0A9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Tx/>
              <a:buChar char="-"/>
            </a:pPr>
            <a:r>
              <a:rPr lang="en-US" sz="3000" dirty="0" err="1"/>
              <a:t>wasm</a:t>
            </a:r>
            <a:r>
              <a:rPr lang="en-US" sz="3000" dirty="0"/>
              <a:t>-pack test</a:t>
            </a:r>
          </a:p>
          <a:p>
            <a:pPr>
              <a:buFontTx/>
              <a:buChar char="-"/>
            </a:pPr>
            <a:r>
              <a:rPr lang="en-US" sz="3000" dirty="0"/>
              <a:t>cargo test</a:t>
            </a:r>
          </a:p>
          <a:p>
            <a:pPr>
              <a:buFontTx/>
              <a:buChar char="-"/>
            </a:pPr>
            <a:r>
              <a:rPr lang="en-US" sz="3000" dirty="0"/>
              <a:t>cargo2junit</a:t>
            </a:r>
          </a:p>
        </p:txBody>
      </p:sp>
    </p:spTree>
    <p:extLst>
      <p:ext uri="{BB962C8B-B14F-4D97-AF65-F5344CB8AC3E}">
        <p14:creationId xmlns:p14="http://schemas.microsoft.com/office/powerpoint/2010/main" val="2895178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5286-5597-A446-B028-4050BC4ED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Quality control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3BD7F-BE59-574A-93A1-1464D0A9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Tx/>
              <a:buChar char="-"/>
            </a:pPr>
            <a:r>
              <a:rPr lang="en-US" sz="3000" dirty="0" err="1"/>
              <a:t>wasm</a:t>
            </a:r>
            <a:r>
              <a:rPr lang="en-US" sz="3000" dirty="0"/>
              <a:t>-pack test</a:t>
            </a:r>
          </a:p>
          <a:p>
            <a:pPr>
              <a:buFontTx/>
              <a:buChar char="-"/>
            </a:pPr>
            <a:r>
              <a:rPr lang="en-US" sz="3000" dirty="0"/>
              <a:t>cargo test</a:t>
            </a:r>
          </a:p>
          <a:p>
            <a:pPr>
              <a:buFontTx/>
              <a:buChar char="-"/>
            </a:pPr>
            <a:r>
              <a:rPr lang="en-US" sz="3000" dirty="0"/>
              <a:t>cargo2junit</a:t>
            </a:r>
          </a:p>
          <a:p>
            <a:pPr>
              <a:buFontTx/>
              <a:buChar char="-"/>
            </a:pPr>
            <a:r>
              <a:rPr lang="en-US" sz="3000" dirty="0"/>
              <a:t>cargo-audit</a:t>
            </a:r>
          </a:p>
          <a:p>
            <a:pPr>
              <a:buFontTx/>
              <a:buChar char="-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78203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5286-5597-A446-B028-4050BC4E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We use rust and webassembly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8442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5286-5597-A446-B028-4050BC4ED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Quality control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3BD7F-BE59-574A-93A1-1464D0A9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Tx/>
              <a:buChar char="-"/>
            </a:pPr>
            <a:r>
              <a:rPr lang="en-US" sz="3000" dirty="0" err="1"/>
              <a:t>wasm</a:t>
            </a:r>
            <a:r>
              <a:rPr lang="en-US" sz="3000" dirty="0"/>
              <a:t>-pack test</a:t>
            </a:r>
          </a:p>
          <a:p>
            <a:pPr>
              <a:buFontTx/>
              <a:buChar char="-"/>
            </a:pPr>
            <a:r>
              <a:rPr lang="en-US" sz="3000" dirty="0"/>
              <a:t>cargo test</a:t>
            </a:r>
          </a:p>
          <a:p>
            <a:pPr>
              <a:buFontTx/>
              <a:buChar char="-"/>
            </a:pPr>
            <a:r>
              <a:rPr lang="en-US" sz="3000" dirty="0"/>
              <a:t>cargo2junit</a:t>
            </a:r>
          </a:p>
          <a:p>
            <a:pPr>
              <a:buFontTx/>
              <a:buChar char="-"/>
            </a:pPr>
            <a:r>
              <a:rPr lang="en-US" sz="3000" dirty="0"/>
              <a:t>cargo-audit</a:t>
            </a:r>
          </a:p>
          <a:p>
            <a:pPr>
              <a:buFontTx/>
              <a:buChar char="-"/>
            </a:pPr>
            <a:r>
              <a:rPr lang="en-US" sz="3000" dirty="0" err="1"/>
              <a:t>headless_chrome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20241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5286-5597-A446-B028-4050BC4E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4" y="298174"/>
            <a:ext cx="10131425" cy="982502"/>
          </a:xfrm>
        </p:spPr>
        <p:txBody>
          <a:bodyPr/>
          <a:lstStyle/>
          <a:p>
            <a:pPr algn="ctr"/>
            <a:r>
              <a:rPr lang="en-US" dirty="0"/>
              <a:t>future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3BD7F-BE59-574A-93A1-1464D0A95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1469" y="1547560"/>
            <a:ext cx="7679774" cy="4565005"/>
          </a:xfrm>
        </p:spPr>
        <p:txBody>
          <a:bodyPr anchor="t">
            <a:normAutofit/>
          </a:bodyPr>
          <a:lstStyle/>
          <a:p>
            <a:pPr>
              <a:buFontTx/>
              <a:buChar char="-"/>
            </a:pPr>
            <a:r>
              <a:rPr lang="en-US" sz="3000" dirty="0"/>
              <a:t>better wasm2js</a:t>
            </a:r>
          </a:p>
          <a:p>
            <a:pPr>
              <a:buFontTx/>
              <a:buChar char="-"/>
            </a:pPr>
            <a:r>
              <a:rPr lang="en-US" sz="3000" dirty="0" err="1"/>
              <a:t>gloo</a:t>
            </a:r>
            <a:r>
              <a:rPr lang="en-US" sz="3000" dirty="0"/>
              <a:t> – modular web toolkit</a:t>
            </a:r>
            <a:br>
              <a:rPr lang="en-US" sz="3000" dirty="0"/>
            </a:br>
            <a:endParaRPr lang="en-US" sz="3000" dirty="0"/>
          </a:p>
          <a:p>
            <a:pPr>
              <a:buFontTx/>
              <a:buChar char="-"/>
            </a:pPr>
            <a:r>
              <a:rPr lang="en-US" sz="3000" dirty="0" err="1"/>
              <a:t>wasm-bindgen</a:t>
            </a:r>
            <a:r>
              <a:rPr lang="en-US" sz="3000" dirty="0"/>
              <a:t> and </a:t>
            </a:r>
            <a:r>
              <a:rPr lang="en-US" sz="3000" dirty="0" err="1"/>
              <a:t>stdweb</a:t>
            </a:r>
            <a:r>
              <a:rPr lang="en-US" sz="3000" dirty="0"/>
              <a:t> compatibility,</a:t>
            </a:r>
            <a:br>
              <a:rPr lang="en-US" sz="3000" dirty="0"/>
            </a:br>
            <a:r>
              <a:rPr lang="en-US" sz="3000" dirty="0"/>
              <a:t>initial support released a few days ago!</a:t>
            </a:r>
            <a:br>
              <a:rPr lang="en-US" sz="3000" dirty="0"/>
            </a:br>
            <a:endParaRPr lang="en-US" sz="3000" dirty="0"/>
          </a:p>
          <a:p>
            <a:pPr>
              <a:buFontTx/>
              <a:buChar char="-"/>
            </a:pPr>
            <a:r>
              <a:rPr lang="en-US" sz="3000" dirty="0"/>
              <a:t>Web IDL Bindings proposal</a:t>
            </a:r>
          </a:p>
          <a:p>
            <a:pPr>
              <a:buFontTx/>
              <a:buChar char="-"/>
            </a:pPr>
            <a:r>
              <a:rPr lang="en-US" sz="3000" dirty="0"/>
              <a:t>WASI (</a:t>
            </a:r>
            <a:r>
              <a:rPr lang="en-US" sz="3000" dirty="0" err="1"/>
              <a:t>WebAssembly</a:t>
            </a:r>
            <a:r>
              <a:rPr lang="en-US" sz="3000" dirty="0"/>
              <a:t> System Interface)</a:t>
            </a:r>
          </a:p>
          <a:p>
            <a:pPr>
              <a:buFontTx/>
              <a:buChar char="-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29491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9EE5A2-5B84-E841-BB6E-4F1180695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113" y="0"/>
            <a:ext cx="740291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88D3AA-B24D-6D49-9B78-18DC890C7D51}"/>
              </a:ext>
            </a:extLst>
          </p:cNvPr>
          <p:cNvSpPr txBox="1"/>
          <p:nvPr/>
        </p:nvSpPr>
        <p:spPr>
          <a:xfrm>
            <a:off x="307282" y="505961"/>
            <a:ext cx="34438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Thanks!</a:t>
            </a:r>
            <a:endParaRPr lang="ru-RU" sz="8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D0918-F759-B444-A59E-68EFC29A585B}"/>
              </a:ext>
            </a:extLst>
          </p:cNvPr>
          <p:cNvSpPr txBox="1"/>
          <p:nvPr/>
        </p:nvSpPr>
        <p:spPr>
          <a:xfrm>
            <a:off x="1542298" y="2921168"/>
            <a:ext cx="2655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Links:</a:t>
            </a:r>
            <a:endParaRPr lang="ru-RU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92054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eatment_play">
            <a:hlinkClick r:id="" action="ppaction://media"/>
            <a:extLst>
              <a:ext uri="{FF2B5EF4-FFF2-40B4-BE49-F238E27FC236}">
                <a16:creationId xmlns:a16="http://schemas.microsoft.com/office/drawing/2014/main" id="{E7E76615-8829-A541-84FD-B3AEB80DDE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0" y="1676400"/>
            <a:ext cx="6705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5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5286-5597-A446-B028-4050BC4E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3" y="3041649"/>
            <a:ext cx="3303657" cy="77470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Don’t not break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93955-AAA1-1241-B95D-79A2ABACF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912" y="0"/>
            <a:ext cx="8432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58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5286-5597-A446-B028-4050BC4E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1287" y="2624938"/>
            <a:ext cx="2087539" cy="1608124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Lights</a:t>
            </a:r>
            <a:endParaRPr lang="ru-RU" sz="3000" dirty="0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98223DF-244B-184F-973D-5F55852FF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1381522"/>
            <a:ext cx="6897878" cy="410423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5228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159282-00B9-0D48-AF4D-E59000C3F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409700"/>
            <a:ext cx="11303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81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6F255F-32B2-A24B-AE38-37F75363B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51" y="0"/>
            <a:ext cx="10486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29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30D4E0-00F2-0240-9E6D-FDB26875E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49" y="0"/>
            <a:ext cx="105379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915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1405</TotalTime>
  <Words>234</Words>
  <Application>Microsoft Macintosh PowerPoint</Application>
  <PresentationFormat>Widescreen</PresentationFormat>
  <Paragraphs>78</Paragraphs>
  <Slides>32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Celestial</vt:lpstr>
      <vt:lpstr>Improving web app with Rust and WebAssembly</vt:lpstr>
      <vt:lpstr>About me</vt:lpstr>
      <vt:lpstr>We use rust and webassembly</vt:lpstr>
      <vt:lpstr>PowerPoint Presentation</vt:lpstr>
      <vt:lpstr>Don’t not break</vt:lpstr>
      <vt:lpstr>Lights</vt:lpstr>
      <vt:lpstr>PowerPoint Presentation</vt:lpstr>
      <vt:lpstr>PowerPoint Presentation</vt:lpstr>
      <vt:lpstr>PowerPoint Presentation</vt:lpstr>
      <vt:lpstr>PowerPoint Presentation</vt:lpstr>
      <vt:lpstr>Data description</vt:lpstr>
      <vt:lpstr>What I measured</vt:lpstr>
      <vt:lpstr>What I measured</vt:lpstr>
      <vt:lpstr>What I measured</vt:lpstr>
      <vt:lpstr>Performance gains</vt:lpstr>
      <vt:lpstr>Performance gains</vt:lpstr>
      <vt:lpstr>How to improve</vt:lpstr>
      <vt:lpstr>But it’s a small case, it takes only 2ms</vt:lpstr>
      <vt:lpstr>Selecting objects</vt:lpstr>
      <vt:lpstr>PowerPoint Presentation</vt:lpstr>
      <vt:lpstr>Real impact</vt:lpstr>
      <vt:lpstr>Downsides</vt:lpstr>
      <vt:lpstr>PowerPoint Presentation</vt:lpstr>
      <vt:lpstr>PowerPoint Presentation</vt:lpstr>
      <vt:lpstr>PowerPoint Presentation</vt:lpstr>
      <vt:lpstr>Quality control</vt:lpstr>
      <vt:lpstr>Quality control</vt:lpstr>
      <vt:lpstr>Quality control</vt:lpstr>
      <vt:lpstr>Quality control</vt:lpstr>
      <vt:lpstr>Quality control</vt:lpstr>
      <vt:lpstr>future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Rust + webassembly</dc:title>
  <dc:creator>Ilya Baryshnikov</dc:creator>
  <cp:lastModifiedBy>Ilya Baryshnikov</cp:lastModifiedBy>
  <cp:revision>45</cp:revision>
  <dcterms:created xsi:type="dcterms:W3CDTF">2019-04-02T15:30:24Z</dcterms:created>
  <dcterms:modified xsi:type="dcterms:W3CDTF">2019-04-18T15:44:03Z</dcterms:modified>
</cp:coreProperties>
</file>